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7559675" cy="10691813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30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40BF816-053A-4CAD-B617-3842FA07B7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CFFF76-D3FE-4FB0-92DE-88014E65764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6C9DF4F-FD9E-41BC-BC06-E890CCF7058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2556AB7-390C-4808-A1D5-BDA6AF31299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1E73BA8-E1E2-46E5-B8BC-E94A03F4581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4ED947F-1ABE-4AC9-813A-D4690746E4A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E41EDE8-2099-4FF2-881A-0D6BAFCEE9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EF3AA29B-CBE2-4625-AA00-8497B37F6EE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869FB0-71F9-4487-9901-DF1196F1727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4761503-D68C-40A2-BECD-511B6DA1FAC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0CBA7A3-3040-4588-B991-0086C4E0D0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987CCFF-BD43-4EE0-8346-8C202151E3E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D679988-C550-40CB-B39B-48426E879A2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928B215-E925-437D-9F8C-8120D03584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892AEE-00DF-4A6C-AC0D-5BD7307E2DB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8" name="PlaceHolder 5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E7973EA-D891-400A-906B-7BC6F154C97A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5788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5652720" y="211932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3" name="PlaceHolder 5"/>
          <p:cNvSpPr>
            <a:spLocks noGrp="1"/>
          </p:cNvSpPr>
          <p:nvPr>
            <p:ph/>
          </p:nvPr>
        </p:nvSpPr>
        <p:spPr>
          <a:xfrm>
            <a:off x="146304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4" name="PlaceHolder 6"/>
          <p:cNvSpPr>
            <a:spLocks noGrp="1"/>
          </p:cNvSpPr>
          <p:nvPr>
            <p:ph/>
          </p:nvPr>
        </p:nvSpPr>
        <p:spPr>
          <a:xfrm>
            <a:off x="355788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5" name="PlaceHolder 7"/>
          <p:cNvSpPr>
            <a:spLocks noGrp="1"/>
          </p:cNvSpPr>
          <p:nvPr>
            <p:ph/>
          </p:nvPr>
        </p:nvSpPr>
        <p:spPr>
          <a:xfrm>
            <a:off x="5652720" y="4001760"/>
            <a:ext cx="19947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8510820-22C1-48EB-84A2-3FD3E3D97554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F9C30EC-E05E-4BFA-AA2E-6DB68864607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D3939EB-46DC-42E3-A912-9FA6D8A3121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771CEFA-5996-4B06-8E27-314B8C31B315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ubTitle"/>
          </p:nvPr>
        </p:nvSpPr>
        <p:spPr>
          <a:xfrm>
            <a:off x="1095120" y="817560"/>
            <a:ext cx="6964920" cy="5573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nl-NL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28CA83C-0F06-47A2-A2F1-4BE39BD156C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17190AC-8C3C-4AAD-9843-83FEC1C789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3603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637880" y="400176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C8C7EAF-B704-4D48-8557-F8BC7127A2F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nl-NL" sz="1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146304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37880" y="2119320"/>
            <a:ext cx="302328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1463040" y="4001760"/>
            <a:ext cx="6195960" cy="1718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nl-NL" sz="2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78BAB27D-A26E-4CA6-96D2-FD8275AD904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22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2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3" name="Freeform 9" hidden="1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>
              <a:gd name="textAreaLeft" fmla="*/ 0 w 7920720"/>
              <a:gd name="textAreaRight" fmla="*/ 7921080 w 7920720"/>
              <a:gd name="textAreaTop" fmla="*/ 0 h 536760"/>
              <a:gd name="textAreaBottom" fmla="*/ 537120 h 53676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4" name="Rectangle 10" hidden="1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5" name="Rectangle 11" hidden="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7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grpSp>
        <p:nvGrpSpPr>
          <p:cNvPr id="8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9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10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11" name="Freeform 9"/>
          <p:cNvSpPr/>
          <p:nvPr/>
        </p:nvSpPr>
        <p:spPr>
          <a:xfrm rot="10800000">
            <a:off x="892080" y="5617800"/>
            <a:ext cx="7382520" cy="536760"/>
          </a:xfrm>
          <a:custGeom>
            <a:avLst/>
            <a:gdLst>
              <a:gd name="textAreaLeft" fmla="*/ 0 w 7382520"/>
              <a:gd name="textAreaRight" fmla="*/ 7382880 w 7382520"/>
              <a:gd name="textAreaTop" fmla="*/ 0 h 536760"/>
              <a:gd name="textAreaBottom" fmla="*/ 537120 h 53676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2" name="Rectangle 10"/>
          <p:cNvSpPr/>
          <p:nvPr/>
        </p:nvSpPr>
        <p:spPr>
          <a:xfrm>
            <a:off x="990000" y="1017000"/>
            <a:ext cx="7179480" cy="48312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13" name="Rectangle 11"/>
          <p:cNvSpPr/>
          <p:nvPr/>
        </p:nvSpPr>
        <p:spPr>
          <a:xfrm>
            <a:off x="990720" y="1009800"/>
            <a:ext cx="7179480" cy="483120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1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769320" y="70164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15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7855560" y="74952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nl-NL" sz="4800" b="0" strike="noStrike" spc="-1">
                <a:solidFill>
                  <a:srgbClr val="000000"/>
                </a:solidFill>
                <a:latin typeface="Constantia"/>
              </a:rPr>
              <a:t>Klik om de stijl te bewerken</a:t>
            </a:r>
            <a:endParaRPr lang="nl-NL" sz="4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dt" idx="1"/>
          </p:nvPr>
        </p:nvSpPr>
        <p:spPr>
          <a:xfrm>
            <a:off x="6770520" y="5357520"/>
            <a:ext cx="1213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465E9C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465E9C"/>
                </a:solidFill>
                <a:latin typeface="Rage Italic"/>
              </a:rPr>
              <a:t>&lt;datum/tijd&gt;</a:t>
            </a:r>
            <a:endParaRPr lang="nl-N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ftr" idx="2"/>
          </p:nvPr>
        </p:nvSpPr>
        <p:spPr>
          <a:xfrm>
            <a:off x="1173960" y="5357520"/>
            <a:ext cx="503460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&lt;voettekst&gt;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sldNum" idx="3"/>
          </p:nvPr>
        </p:nvSpPr>
        <p:spPr>
          <a:xfrm>
            <a:off x="6213960" y="5357520"/>
            <a:ext cx="553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lnSpc>
                <a:spcPct val="100000"/>
              </a:lnSpc>
              <a:buNone/>
              <a:defRPr lang="nl-NL" sz="1400" b="0" strike="noStrike" spc="-1">
                <a:solidFill>
                  <a:srgbClr val="465E9C"/>
                </a:solidFill>
                <a:latin typeface="Rage Italic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fld id="{4533ED49-C01E-41D8-88D5-8B223C6539E8}" type="slidenum">
              <a:rPr lang="nl-NL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400" b="0" strike="noStrike" spc="-1">
                <a:solidFill>
                  <a:srgbClr val="000000"/>
                </a:solidFill>
                <a:latin typeface="Franklin Gothic Book"/>
              </a:rPr>
              <a:t>Klik om de opmaak van de overzichtstekst te bewerken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2000" b="0" strike="noStrike" spc="-1">
                <a:solidFill>
                  <a:srgbClr val="000000"/>
                </a:solidFill>
                <a:latin typeface="Franklin Gothic Book"/>
              </a:rPr>
              <a:t>Tweede overzichtsniveau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1800" b="0" strike="noStrike" spc="-1">
                <a:solidFill>
                  <a:srgbClr val="000000"/>
                </a:solidFill>
                <a:latin typeface="Franklin Gothic Book"/>
              </a:rPr>
              <a:t>Derde overzichtsniveau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NL" sz="1600" b="0" strike="noStrike" spc="-1">
                <a:solidFill>
                  <a:srgbClr val="000000"/>
                </a:solidFill>
                <a:latin typeface="Franklin Gothic Book"/>
              </a:rPr>
              <a:t>Vierde overzichtsniveau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Franklin Gothic Book"/>
              </a:rPr>
              <a:t>Vijfde overzichtsniveau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Franklin Gothic Book"/>
              </a:rPr>
              <a:t>Zesde overzichtsniveau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NL" sz="2000" b="0" strike="noStrike" spc="-1">
                <a:solidFill>
                  <a:srgbClr val="000000"/>
                </a:solidFill>
                <a:latin typeface="Franklin Gothic Book"/>
              </a:rPr>
              <a:t>Zevende overzichtsniveau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5"/>
          <p:cNvGrpSpPr/>
          <p:nvPr/>
        </p:nvGrpSpPr>
        <p:grpSpPr>
          <a:xfrm>
            <a:off x="0" y="0"/>
            <a:ext cx="9143640" cy="6857640"/>
            <a:chOff x="0" y="0"/>
            <a:chExt cx="9143640" cy="6857640"/>
          </a:xfrm>
        </p:grpSpPr>
        <p:sp>
          <p:nvSpPr>
            <p:cNvPr id="58" name="Rectangle 7"/>
            <p:cNvSpPr/>
            <p:nvPr/>
          </p:nvSpPr>
          <p:spPr>
            <a:xfrm>
              <a:off x="0" y="0"/>
              <a:ext cx="716256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2156"/>
                  </a:srgbClr>
                </a:gs>
              </a:gsLst>
              <a:lin ang="8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  <p:sp>
          <p:nvSpPr>
            <p:cNvPr id="59" name="Rectangle 8"/>
            <p:cNvSpPr/>
            <p:nvPr/>
          </p:nvSpPr>
          <p:spPr>
            <a:xfrm>
              <a:off x="1143000" y="0"/>
              <a:ext cx="8000640" cy="6857640"/>
            </a:xfrm>
            <a:prstGeom prst="rect">
              <a:avLst/>
            </a:prstGeom>
            <a:gradFill rotWithShape="0">
              <a:gsLst>
                <a:gs pos="0">
                  <a:srgbClr val="FEFEFE">
                    <a:alpha val="0"/>
                  </a:srgbClr>
                </a:gs>
                <a:gs pos="100000">
                  <a:srgbClr val="010101">
                    <a:alpha val="56078"/>
                  </a:srgbClr>
                </a:gs>
              </a:gsLst>
              <a:lin ang="27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endParaRPr lang="en-US" sz="1800" b="0" strike="noStrike" spc="-1">
                <a:solidFill>
                  <a:schemeClr val="lt1"/>
                </a:solidFill>
                <a:latin typeface="Franklin Gothic Book"/>
              </a:endParaRPr>
            </a:p>
          </p:txBody>
        </p:sp>
      </p:grpSp>
      <p:sp>
        <p:nvSpPr>
          <p:cNvPr id="60" name="Freeform 9"/>
          <p:cNvSpPr/>
          <p:nvPr/>
        </p:nvSpPr>
        <p:spPr>
          <a:xfrm rot="10800000">
            <a:off x="628920" y="6069960"/>
            <a:ext cx="7920720" cy="536760"/>
          </a:xfrm>
          <a:custGeom>
            <a:avLst/>
            <a:gdLst>
              <a:gd name="textAreaLeft" fmla="*/ 0 w 7920720"/>
              <a:gd name="textAreaRight" fmla="*/ 7921080 w 7920720"/>
              <a:gd name="textAreaTop" fmla="*/ 0 h 536760"/>
              <a:gd name="textAreaBottom" fmla="*/ 537120 h 536760"/>
            </a:gdLst>
            <a:ahLst/>
            <a:cxnLst/>
            <a:rect l="textAreaLeft" t="textAreaTop" r="textAreaRight" b="textAreaBottom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rotWithShape="0">
            <a:gsLst>
              <a:gs pos="0">
                <a:srgbClr val="010101">
                  <a:alpha val="34117"/>
                </a:srgbClr>
              </a:gs>
              <a:gs pos="100000">
                <a:srgbClr val="010101">
                  <a:alpha val="26274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2708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1" name="Rectangle 10"/>
          <p:cNvSpPr/>
          <p:nvPr/>
        </p:nvSpPr>
        <p:spPr>
          <a:xfrm>
            <a:off x="731520" y="575280"/>
            <a:ext cx="7695720" cy="57146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sp>
        <p:nvSpPr>
          <p:cNvPr id="62" name="Rectangle 11"/>
          <p:cNvSpPr/>
          <p:nvPr/>
        </p:nvSpPr>
        <p:spPr>
          <a:xfrm>
            <a:off x="731520" y="576000"/>
            <a:ext cx="7695720" cy="5714640"/>
          </a:xfrm>
          <a:prstGeom prst="rect">
            <a:avLst/>
          </a:prstGeom>
          <a:blipFill rotWithShape="0">
            <a:blip r:embed="rId15">
              <a:alphaModFix amt="20000"/>
            </a:blip>
            <a:srcRect/>
            <a:tile tx="0" ty="0" sx="100000" sy="100000" algn="tl"/>
          </a:blipFill>
          <a:ln w="6350">
            <a:noFill/>
          </a:ln>
          <a:effectLst>
            <a:outerShdw blurRad="101520" dist="50760" dir="540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Franklin Gothic Book"/>
            </a:endParaRPr>
          </a:p>
        </p:txBody>
      </p:sp>
      <p:pic>
        <p:nvPicPr>
          <p:cNvPr id="63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1435800">
            <a:off x="543600" y="272520"/>
            <a:ext cx="567360" cy="56736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2" descr="C:\Users\Administrator\Desktop\Pushpin Dev\Assets\pushpinLeft.png"/>
          <p:cNvPicPr/>
          <p:nvPr/>
        </p:nvPicPr>
        <p:blipFill>
          <a:blip r:embed="rId16"/>
          <a:stretch/>
        </p:blipFill>
        <p:spPr>
          <a:xfrm rot="4096200">
            <a:off x="8115120" y="298080"/>
            <a:ext cx="566640" cy="566640"/>
          </a:xfrm>
          <a:prstGeom prst="rect">
            <a:avLst/>
          </a:prstGeom>
          <a:ln w="0">
            <a:noFill/>
          </a:ln>
        </p:spPr>
      </p:pic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Constantia"/>
              </a:rPr>
              <a:t>Klik om de stijl te bewerken</a:t>
            </a:r>
            <a:endParaRPr lang="nl-NL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463040" y="2119320"/>
            <a:ext cx="6195960" cy="3603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74320" indent="-274320">
              <a:lnSpc>
                <a:spcPct val="100000"/>
              </a:lnSpc>
              <a:spcBef>
                <a:spcPts val="47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nl-NL" sz="2400" b="0" strike="noStrike" spc="-1">
                <a:solidFill>
                  <a:srgbClr val="000000"/>
                </a:solidFill>
                <a:latin typeface="Franklin Gothic Book"/>
              </a:rPr>
              <a:t>Klik om de modelstijlen te bewerken</a:t>
            </a:r>
          </a:p>
          <a:p>
            <a:pPr marL="640080" lvl="1" indent="-274320">
              <a:lnSpc>
                <a:spcPct val="100000"/>
              </a:lnSpc>
              <a:spcBef>
                <a:spcPts val="439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nl-NL" sz="2200" b="0" strike="noStrike" spc="-1">
                <a:solidFill>
                  <a:srgbClr val="000000"/>
                </a:solidFill>
                <a:latin typeface="Franklin Gothic Book"/>
              </a:rPr>
              <a:t>Tweede niveau</a:t>
            </a:r>
          </a:p>
          <a:p>
            <a:pPr marL="914400" lvl="2" indent="-228600">
              <a:lnSpc>
                <a:spcPct val="100000"/>
              </a:lnSpc>
              <a:spcBef>
                <a:spcPts val="40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nl-NL" sz="2000" b="0" strike="noStrike" spc="-1">
                <a:solidFill>
                  <a:srgbClr val="000000"/>
                </a:solidFill>
                <a:latin typeface="Franklin Gothic Book"/>
              </a:rPr>
              <a:t>Derde niveau</a:t>
            </a:r>
          </a:p>
          <a:p>
            <a:pPr marL="1280160" lvl="3" indent="-228600">
              <a:lnSpc>
                <a:spcPct val="100000"/>
              </a:lnSpc>
              <a:spcBef>
                <a:spcPts val="36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nl-NL" sz="1800" b="0" strike="noStrike" spc="-1">
                <a:solidFill>
                  <a:srgbClr val="000000"/>
                </a:solidFill>
                <a:latin typeface="Franklin Gothic Book"/>
              </a:rPr>
              <a:t>Vierde niveau</a:t>
            </a:r>
          </a:p>
          <a:p>
            <a:pPr marL="1645920" lvl="4" indent="-228600">
              <a:lnSpc>
                <a:spcPct val="100000"/>
              </a:lnSpc>
              <a:spcBef>
                <a:spcPts val="320"/>
              </a:spcBef>
              <a:buClr>
                <a:srgbClr val="AA2B1E"/>
              </a:buClr>
              <a:buSzPct val="85000"/>
              <a:buFont typeface="Brush Script MT"/>
              <a:buChar char="O"/>
            </a:pPr>
            <a:r>
              <a:rPr lang="nl-NL" sz="1600" b="0" strike="noStrike" spc="-1">
                <a:solidFill>
                  <a:srgbClr val="000000"/>
                </a:solidFill>
                <a:latin typeface="Franklin Gothic Book"/>
              </a:rPr>
              <a:t>Vijfde niveau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dt" idx="4"/>
          </p:nvPr>
        </p:nvSpPr>
        <p:spPr>
          <a:xfrm>
            <a:off x="6454440" y="5809320"/>
            <a:ext cx="12135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nl-NL" sz="1200" b="0" strike="noStrike" spc="-1">
                <a:solidFill>
                  <a:srgbClr val="465E9C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lang="nl-NL" sz="1200" b="0" strike="noStrike" spc="-1">
                <a:solidFill>
                  <a:srgbClr val="465E9C"/>
                </a:solidFill>
                <a:latin typeface="Rage Italic"/>
              </a:rPr>
              <a:t>&lt;datum/tijd&gt;</a:t>
            </a:r>
            <a:endParaRPr lang="nl-NL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5"/>
          </p:nvPr>
        </p:nvSpPr>
        <p:spPr>
          <a:xfrm>
            <a:off x="914400" y="5809320"/>
            <a:ext cx="5539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nl-NL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nl-NL" sz="1400" b="0" strike="noStrike" spc="-1">
                <a:solidFill>
                  <a:srgbClr val="000000"/>
                </a:solidFill>
                <a:latin typeface="Times New Roman"/>
              </a:rPr>
              <a:t>&lt;voettekst&gt;</a:t>
            </a:r>
          </a:p>
        </p:txBody>
      </p:sp>
      <p:sp>
        <p:nvSpPr>
          <p:cNvPr id="69" name="PlaceHolder 5"/>
          <p:cNvSpPr>
            <a:spLocks noGrp="1"/>
          </p:cNvSpPr>
          <p:nvPr>
            <p:ph type="sldNum" idx="6"/>
          </p:nvPr>
        </p:nvSpPr>
        <p:spPr>
          <a:xfrm>
            <a:off x="7670160" y="5809320"/>
            <a:ext cx="5536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nl-NL" sz="1400" b="0" strike="noStrike" spc="-1">
                <a:solidFill>
                  <a:srgbClr val="465E9C"/>
                </a:solidFill>
                <a:latin typeface="Rage Italic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82F8B68-C968-4E2F-9285-48D91C651FE7}" type="slidenum">
              <a:rPr lang="nl-NL" sz="1400" b="0" strike="noStrike" spc="-1">
                <a:solidFill>
                  <a:srgbClr val="465E9C"/>
                </a:solidFill>
                <a:latin typeface="Rage Italic"/>
              </a:rPr>
              <a:t>‹#›</a:t>
            </a:fld>
            <a:endParaRPr lang="nl-NL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727280" y="1794960"/>
            <a:ext cx="5723280" cy="1827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nl-NL" sz="4800" b="0" strike="noStrike" spc="-1">
                <a:solidFill>
                  <a:srgbClr val="000000"/>
                </a:solidFill>
                <a:latin typeface="Constantia"/>
              </a:rPr>
              <a:t>Allemaal torens…</a:t>
            </a:r>
            <a:endParaRPr lang="nl-NL" sz="48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ubTitle"/>
          </p:nvPr>
        </p:nvSpPr>
        <p:spPr>
          <a:xfrm>
            <a:off x="1727280" y="3736800"/>
            <a:ext cx="5711760" cy="1523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nl-NL" sz="2400" b="0" strike="noStrike" spc="-1">
                <a:solidFill>
                  <a:srgbClr val="465E9C"/>
                </a:solidFill>
                <a:latin typeface="Franklin Gothic Book"/>
              </a:rPr>
              <a:t> </a:t>
            </a:r>
            <a:endParaRPr lang="nl-NL" sz="24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8" name="Picture 2"/>
          <p:cNvPicPr/>
          <p:nvPr/>
        </p:nvPicPr>
        <p:blipFill>
          <a:blip r:embed="rId2"/>
          <a:stretch/>
        </p:blipFill>
        <p:spPr>
          <a:xfrm>
            <a:off x="3152880" y="3717000"/>
            <a:ext cx="2838240" cy="160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/>
    </mc:Choice>
    <mc:Fallback xmlns:p15="http://schemas.microsoft.com/office/powerpoint/2012/main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1835640" y="1076760"/>
            <a:ext cx="1847520" cy="246672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3"/>
          <p:cNvPicPr/>
          <p:nvPr/>
        </p:nvPicPr>
        <p:blipFill>
          <a:blip r:embed="rId3"/>
          <a:stretch/>
        </p:blipFill>
        <p:spPr>
          <a:xfrm>
            <a:off x="4140000" y="830880"/>
            <a:ext cx="4762080" cy="328572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5"/>
          <p:cNvPicPr/>
          <p:nvPr/>
        </p:nvPicPr>
        <p:blipFill>
          <a:blip r:embed="rId4"/>
          <a:stretch/>
        </p:blipFill>
        <p:spPr>
          <a:xfrm>
            <a:off x="778320" y="3573000"/>
            <a:ext cx="4275360" cy="255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14" name="Picture 2"/>
          <p:cNvPicPr/>
          <p:nvPr/>
        </p:nvPicPr>
        <p:blipFill>
          <a:blip r:embed="rId2"/>
          <a:stretch/>
        </p:blipFill>
        <p:spPr>
          <a:xfrm>
            <a:off x="683640" y="1663560"/>
            <a:ext cx="1847520" cy="2476080"/>
          </a:xfrm>
          <a:prstGeom prst="rect">
            <a:avLst/>
          </a:prstGeom>
          <a:ln w="0">
            <a:noFill/>
          </a:ln>
        </p:spPr>
      </p:pic>
      <p:pic>
        <p:nvPicPr>
          <p:cNvPr id="115" name="Picture 5"/>
          <p:cNvPicPr/>
          <p:nvPr/>
        </p:nvPicPr>
        <p:blipFill>
          <a:blip r:embed="rId3"/>
          <a:stretch/>
        </p:blipFill>
        <p:spPr>
          <a:xfrm>
            <a:off x="683640" y="4260600"/>
            <a:ext cx="2466720" cy="184752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7"/>
          <p:cNvPicPr/>
          <p:nvPr/>
        </p:nvPicPr>
        <p:blipFill>
          <a:blip r:embed="rId4"/>
          <a:stretch/>
        </p:blipFill>
        <p:spPr>
          <a:xfrm>
            <a:off x="2555640" y="620640"/>
            <a:ext cx="1847520" cy="246672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8"/>
          <p:cNvPicPr/>
          <p:nvPr/>
        </p:nvPicPr>
        <p:blipFill>
          <a:blip r:embed="rId5"/>
          <a:stretch/>
        </p:blipFill>
        <p:spPr>
          <a:xfrm>
            <a:off x="3222720" y="437724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118" name="Picture 9"/>
          <p:cNvPicPr/>
          <p:nvPr/>
        </p:nvPicPr>
        <p:blipFill>
          <a:blip r:embed="rId6"/>
          <a:stretch/>
        </p:blipFill>
        <p:spPr>
          <a:xfrm>
            <a:off x="5940000" y="4378320"/>
            <a:ext cx="2466720" cy="1847520"/>
          </a:xfrm>
          <a:prstGeom prst="rect">
            <a:avLst/>
          </a:prstGeom>
          <a:ln w="0">
            <a:noFill/>
          </a:ln>
        </p:spPr>
      </p:pic>
      <p:pic>
        <p:nvPicPr>
          <p:cNvPr id="119" name="Picture 10"/>
          <p:cNvPicPr/>
          <p:nvPr/>
        </p:nvPicPr>
        <p:blipFill>
          <a:blip r:embed="rId7"/>
          <a:stretch/>
        </p:blipFill>
        <p:spPr>
          <a:xfrm>
            <a:off x="4403160" y="2622600"/>
            <a:ext cx="2628720" cy="17427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119"/>
          <p:cNvPicPr/>
          <p:nvPr/>
        </p:nvPicPr>
        <p:blipFill>
          <a:blip r:embed="rId8"/>
          <a:stretch/>
        </p:blipFill>
        <p:spPr>
          <a:xfrm>
            <a:off x="5040000" y="720000"/>
            <a:ext cx="2796480" cy="1860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22" name="Picture 2"/>
          <p:cNvPicPr/>
          <p:nvPr/>
        </p:nvPicPr>
        <p:blipFill>
          <a:blip r:embed="rId2"/>
          <a:stretch/>
        </p:blipFill>
        <p:spPr>
          <a:xfrm>
            <a:off x="899640" y="836640"/>
            <a:ext cx="1847520" cy="2466720"/>
          </a:xfrm>
          <a:prstGeom prst="rect">
            <a:avLst/>
          </a:prstGeom>
          <a:ln w="0">
            <a:noFill/>
          </a:ln>
        </p:spPr>
      </p:pic>
      <p:pic>
        <p:nvPicPr>
          <p:cNvPr id="123" name="Picture 3"/>
          <p:cNvPicPr/>
          <p:nvPr/>
        </p:nvPicPr>
        <p:blipFill>
          <a:blip r:embed="rId3"/>
          <a:stretch/>
        </p:blipFill>
        <p:spPr>
          <a:xfrm>
            <a:off x="3191040" y="836640"/>
            <a:ext cx="2761920" cy="1657080"/>
          </a:xfrm>
          <a:prstGeom prst="rect">
            <a:avLst/>
          </a:prstGeom>
          <a:ln w="0">
            <a:noFill/>
          </a:ln>
        </p:spPr>
      </p:pic>
      <p:pic>
        <p:nvPicPr>
          <p:cNvPr id="124" name="Picture 4"/>
          <p:cNvPicPr/>
          <p:nvPr/>
        </p:nvPicPr>
        <p:blipFill>
          <a:blip r:embed="rId4"/>
          <a:stretch/>
        </p:blipFill>
        <p:spPr>
          <a:xfrm>
            <a:off x="6228360" y="980640"/>
            <a:ext cx="1742760" cy="262872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5"/>
          <p:cNvPicPr/>
          <p:nvPr/>
        </p:nvPicPr>
        <p:blipFill>
          <a:blip r:embed="rId5"/>
          <a:stretch/>
        </p:blipFill>
        <p:spPr>
          <a:xfrm>
            <a:off x="3186720" y="2702520"/>
            <a:ext cx="2619000" cy="1742760"/>
          </a:xfrm>
          <a:prstGeom prst="rect">
            <a:avLst/>
          </a:prstGeom>
          <a:ln w="0">
            <a:noFill/>
          </a:ln>
        </p:spPr>
      </p:pic>
      <p:pic>
        <p:nvPicPr>
          <p:cNvPr id="126" name="Picture 6"/>
          <p:cNvPicPr/>
          <p:nvPr/>
        </p:nvPicPr>
        <p:blipFill>
          <a:blip r:embed="rId6"/>
          <a:stretch/>
        </p:blipFill>
        <p:spPr>
          <a:xfrm>
            <a:off x="1259640" y="3501000"/>
            <a:ext cx="1790280" cy="256176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7"/>
          <p:cNvPicPr/>
          <p:nvPr/>
        </p:nvPicPr>
        <p:blipFill>
          <a:blip r:embed="rId7"/>
          <a:stretch/>
        </p:blipFill>
        <p:spPr>
          <a:xfrm>
            <a:off x="5364000" y="4509000"/>
            <a:ext cx="2838240" cy="160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30" name="Picture 3"/>
          <p:cNvPicPr/>
          <p:nvPr/>
        </p:nvPicPr>
        <p:blipFill>
          <a:blip r:embed="rId2"/>
          <a:stretch/>
        </p:blipFill>
        <p:spPr>
          <a:xfrm>
            <a:off x="5153465" y="1239891"/>
            <a:ext cx="2905405" cy="4366209"/>
          </a:xfrm>
          <a:prstGeom prst="rect">
            <a:avLst/>
          </a:prstGeom>
          <a:ln w="0">
            <a:noFill/>
          </a:ln>
        </p:spPr>
      </p:pic>
      <p:pic>
        <p:nvPicPr>
          <p:cNvPr id="131" name="Picture 4"/>
          <p:cNvPicPr/>
          <p:nvPr/>
        </p:nvPicPr>
        <p:blipFill>
          <a:blip r:embed="rId3"/>
          <a:stretch/>
        </p:blipFill>
        <p:spPr>
          <a:xfrm>
            <a:off x="1095120" y="1251900"/>
            <a:ext cx="1745725" cy="26190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5"/>
          <p:cNvPicPr/>
          <p:nvPr/>
        </p:nvPicPr>
        <p:blipFill>
          <a:blip r:embed="rId4"/>
          <a:stretch/>
        </p:blipFill>
        <p:spPr>
          <a:xfrm>
            <a:off x="3125775" y="1251900"/>
            <a:ext cx="1742760" cy="2619000"/>
          </a:xfrm>
          <a:prstGeom prst="rect">
            <a:avLst/>
          </a:prstGeom>
          <a:ln w="0">
            <a:noFill/>
          </a:ln>
        </p:spPr>
      </p:pic>
      <p:pic>
        <p:nvPicPr>
          <p:cNvPr id="133" name="Picture 6"/>
          <p:cNvPicPr/>
          <p:nvPr/>
        </p:nvPicPr>
        <p:blipFill>
          <a:blip r:embed="rId5"/>
          <a:stretch/>
        </p:blipFill>
        <p:spPr>
          <a:xfrm>
            <a:off x="1180653" y="4106175"/>
            <a:ext cx="3614175" cy="165462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35" name="Picture 3"/>
          <p:cNvPicPr/>
          <p:nvPr/>
        </p:nvPicPr>
        <p:blipFill>
          <a:blip r:embed="rId2"/>
          <a:stretch/>
        </p:blipFill>
        <p:spPr>
          <a:xfrm>
            <a:off x="3359160" y="1319760"/>
            <a:ext cx="1923840" cy="23810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4"/>
          <p:cNvPicPr/>
          <p:nvPr/>
        </p:nvPicPr>
        <p:blipFill>
          <a:blip r:embed="rId3"/>
          <a:stretch/>
        </p:blipFill>
        <p:spPr>
          <a:xfrm>
            <a:off x="6156000" y="3645000"/>
            <a:ext cx="1933200" cy="236196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5"/>
          <p:cNvPicPr/>
          <p:nvPr/>
        </p:nvPicPr>
        <p:blipFill>
          <a:blip r:embed="rId4"/>
          <a:stretch/>
        </p:blipFill>
        <p:spPr>
          <a:xfrm>
            <a:off x="3562200" y="3717000"/>
            <a:ext cx="2018880" cy="2018880"/>
          </a:xfrm>
          <a:prstGeom prst="rect">
            <a:avLst/>
          </a:prstGeom>
          <a:ln w="0">
            <a:noFill/>
          </a:ln>
        </p:spPr>
      </p:pic>
      <p:pic>
        <p:nvPicPr>
          <p:cNvPr id="138" name="Picture 6"/>
          <p:cNvPicPr/>
          <p:nvPr/>
        </p:nvPicPr>
        <p:blipFill>
          <a:blip r:embed="rId5"/>
          <a:stretch/>
        </p:blipFill>
        <p:spPr>
          <a:xfrm>
            <a:off x="5566680" y="1319760"/>
            <a:ext cx="2466720" cy="1847520"/>
          </a:xfrm>
          <a:prstGeom prst="rect">
            <a:avLst/>
          </a:prstGeom>
          <a:ln w="0">
            <a:noFill/>
          </a:ln>
        </p:spPr>
      </p:pic>
      <p:pic>
        <p:nvPicPr>
          <p:cNvPr id="139" name="Picture 7"/>
          <p:cNvPicPr/>
          <p:nvPr/>
        </p:nvPicPr>
        <p:blipFill>
          <a:blip r:embed="rId6"/>
          <a:stretch/>
        </p:blipFill>
        <p:spPr>
          <a:xfrm>
            <a:off x="971640" y="3570480"/>
            <a:ext cx="2142720" cy="2142720"/>
          </a:xfrm>
          <a:prstGeom prst="rect">
            <a:avLst/>
          </a:prstGeom>
          <a:ln w="0">
            <a:noFill/>
          </a:ln>
        </p:spPr>
      </p:pic>
      <p:pic>
        <p:nvPicPr>
          <p:cNvPr id="140" name="Picture 8"/>
          <p:cNvPicPr/>
          <p:nvPr/>
        </p:nvPicPr>
        <p:blipFill>
          <a:blip r:embed="rId7"/>
          <a:stretch/>
        </p:blipFill>
        <p:spPr>
          <a:xfrm>
            <a:off x="1042560" y="1137240"/>
            <a:ext cx="2123640" cy="2152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2" name="Picture 2" descr="H:\Projecten\Projecten in Veenendaal\School en Cultuur projecten\Bouwen\Torens Bouwen\Plaatjes van torens\$_84.JPG"/>
          <p:cNvPicPr/>
          <p:nvPr/>
        </p:nvPicPr>
        <p:blipFill>
          <a:blip r:embed="rId2"/>
          <a:stretch/>
        </p:blipFill>
        <p:spPr>
          <a:xfrm>
            <a:off x="899640" y="764640"/>
            <a:ext cx="3387240" cy="2509560"/>
          </a:xfrm>
          <a:prstGeom prst="rect">
            <a:avLst/>
          </a:prstGeom>
          <a:ln w="0">
            <a:noFill/>
          </a:ln>
        </p:spPr>
      </p:pic>
      <p:pic>
        <p:nvPicPr>
          <p:cNvPr id="143" name="Picture 6"/>
          <p:cNvPicPr/>
          <p:nvPr/>
        </p:nvPicPr>
        <p:blipFill>
          <a:blip r:embed="rId3"/>
          <a:stretch/>
        </p:blipFill>
        <p:spPr>
          <a:xfrm>
            <a:off x="957240" y="3420000"/>
            <a:ext cx="1742760" cy="261900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43"/>
          <p:cNvPicPr/>
          <p:nvPr/>
        </p:nvPicPr>
        <p:blipFill>
          <a:blip r:embed="rId4"/>
          <a:stretch/>
        </p:blipFill>
        <p:spPr>
          <a:xfrm>
            <a:off x="6584760" y="3235320"/>
            <a:ext cx="1695240" cy="270468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144"/>
          <p:cNvPicPr/>
          <p:nvPr/>
        </p:nvPicPr>
        <p:blipFill>
          <a:blip r:embed="rId5"/>
          <a:stretch/>
        </p:blipFill>
        <p:spPr>
          <a:xfrm>
            <a:off x="4632480" y="763920"/>
            <a:ext cx="1847520" cy="2476080"/>
          </a:xfrm>
          <a:prstGeom prst="rect">
            <a:avLst/>
          </a:prstGeom>
          <a:ln w="0">
            <a:noFill/>
          </a:ln>
        </p:spPr>
      </p:pic>
      <p:pic>
        <p:nvPicPr>
          <p:cNvPr id="146" name="Picture 145"/>
          <p:cNvPicPr/>
          <p:nvPr/>
        </p:nvPicPr>
        <p:blipFill>
          <a:blip r:embed="rId6"/>
          <a:stretch/>
        </p:blipFill>
        <p:spPr>
          <a:xfrm>
            <a:off x="2901960" y="3678840"/>
            <a:ext cx="3398040" cy="2261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buNone/>
            </a:pPr>
            <a:endParaRPr lang="nl-NL" sz="4400" b="0" strike="noStrike" spc="-1">
              <a:solidFill>
                <a:srgbClr val="000000"/>
              </a:solidFill>
              <a:latin typeface="Constantia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1033920" y="900000"/>
            <a:ext cx="3466080" cy="21600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148"/>
          <p:cNvPicPr/>
          <p:nvPr/>
        </p:nvPicPr>
        <p:blipFill>
          <a:blip r:embed="rId3"/>
          <a:stretch/>
        </p:blipFill>
        <p:spPr>
          <a:xfrm>
            <a:off x="1208520" y="3439080"/>
            <a:ext cx="3351240" cy="2320920"/>
          </a:xfrm>
          <a:prstGeom prst="rect">
            <a:avLst/>
          </a:prstGeom>
          <a:ln w="0">
            <a:noFill/>
          </a:ln>
        </p:spPr>
      </p:pic>
      <p:pic>
        <p:nvPicPr>
          <p:cNvPr id="150" name="Picture 149"/>
          <p:cNvPicPr/>
          <p:nvPr/>
        </p:nvPicPr>
        <p:blipFill>
          <a:blip r:embed="rId4"/>
          <a:stretch/>
        </p:blipFill>
        <p:spPr>
          <a:xfrm>
            <a:off x="4860000" y="3420000"/>
            <a:ext cx="3416040" cy="2293560"/>
          </a:xfrm>
          <a:prstGeom prst="rect">
            <a:avLst/>
          </a:prstGeom>
          <a:ln w="0">
            <a:noFill/>
          </a:ln>
        </p:spPr>
      </p:pic>
      <p:pic>
        <p:nvPicPr>
          <p:cNvPr id="151" name="Picture 150"/>
          <p:cNvPicPr/>
          <p:nvPr/>
        </p:nvPicPr>
        <p:blipFill>
          <a:blip r:embed="rId5"/>
          <a:stretch/>
        </p:blipFill>
        <p:spPr>
          <a:xfrm>
            <a:off x="4818240" y="900000"/>
            <a:ext cx="2921760" cy="216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:p15="http://schemas.microsoft.com/office/powerpoint/2012/main" xmlns="">
      <p:transition spd="slow">
        <p:split dir="out"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95120" y="817560"/>
            <a:ext cx="6964920" cy="1202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nl-NL" sz="4400" b="0" strike="noStrike" spc="-1">
                <a:solidFill>
                  <a:srgbClr val="000000"/>
                </a:solidFill>
                <a:latin typeface="Constantia"/>
              </a:rPr>
              <a:t>Weet jij nog meer torens???</a:t>
            </a:r>
            <a:endParaRPr lang="nl-NL" sz="4400" b="0" strike="noStrike" spc="-1">
              <a:solidFill>
                <a:srgbClr val="000000"/>
              </a:solidFill>
              <a:latin typeface="Franklin Gothic Book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2"/>
          <a:stretch/>
        </p:blipFill>
        <p:spPr>
          <a:xfrm>
            <a:off x="3060720" y="2119320"/>
            <a:ext cx="3001320" cy="3603240"/>
          </a:xfrm>
          <a:prstGeom prst="rect">
            <a:avLst/>
          </a:prstGeom>
          <a:ln w="0">
            <a:noFill/>
          </a:ln>
        </p:spPr>
      </p:pic>
      <p:pic>
        <p:nvPicPr>
          <p:cNvPr id="154" name="Picture 3"/>
          <p:cNvPicPr/>
          <p:nvPr/>
        </p:nvPicPr>
        <p:blipFill>
          <a:blip r:embed="rId3"/>
          <a:stretch/>
        </p:blipFill>
        <p:spPr>
          <a:xfrm>
            <a:off x="6228360" y="5039280"/>
            <a:ext cx="647640" cy="87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Punaise">
  <a:themeElements>
    <a:clrScheme name="Punaise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naise">
  <a:themeElements>
    <a:clrScheme name="Punaise">
      <a:dk1>
        <a:srgbClr val="000000"/>
      </a:dk1>
      <a:lt1>
        <a:srgbClr val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84</TotalTime>
  <Words>10</Words>
  <Application>Microsoft Office PowerPoint</Application>
  <PresentationFormat>On-screen Show (4:3)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Brush Script MT</vt:lpstr>
      <vt:lpstr>Constantia</vt:lpstr>
      <vt:lpstr>Franklin Gothic Book</vt:lpstr>
      <vt:lpstr>Rage Italic</vt:lpstr>
      <vt:lpstr>Symbol</vt:lpstr>
      <vt:lpstr>Times New Roman</vt:lpstr>
      <vt:lpstr>Wingdings</vt:lpstr>
      <vt:lpstr>Punaise</vt:lpstr>
      <vt:lpstr>Punaise</vt:lpstr>
      <vt:lpstr>Allemaal torens…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Weet jij nog meer torens???</vt:lpstr>
    </vt:vector>
  </TitlesOfParts>
  <Company>Christelijk Gymnasium Utrecht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Allemaal torens…</dc:title>
  <dc:subject/>
  <dc:creator>Annet</dc:creator>
  <dc:description/>
  <cp:lastModifiedBy>Yanno Post</cp:lastModifiedBy>
  <cp:revision>16</cp:revision>
  <dcterms:created xsi:type="dcterms:W3CDTF">2017-09-14T19:10:49Z</dcterms:created>
  <dcterms:modified xsi:type="dcterms:W3CDTF">2024-08-06T12:21:15Z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Diavoorstelling (4:3)</vt:lpwstr>
  </property>
  <property fmtid="{D5CDD505-2E9C-101B-9397-08002B2CF9AE}" pid="3" name="Slides">
    <vt:i4>9</vt:i4>
  </property>
</Properties>
</file>